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81" r:id="rId11"/>
    <p:sldId id="268" r:id="rId12"/>
    <p:sldId id="269" r:id="rId13"/>
    <p:sldId id="270" r:id="rId14"/>
    <p:sldId id="271" r:id="rId15"/>
    <p:sldId id="272" r:id="rId16"/>
    <p:sldId id="276" r:id="rId17"/>
    <p:sldId id="291" r:id="rId18"/>
    <p:sldId id="290" r:id="rId19"/>
    <p:sldId id="278" r:id="rId20"/>
    <p:sldId id="292" r:id="rId21"/>
    <p:sldId id="283" r:id="rId22"/>
    <p:sldId id="284" r:id="rId23"/>
    <p:sldId id="285" r:id="rId24"/>
    <p:sldId id="279" r:id="rId25"/>
    <p:sldId id="288" r:id="rId2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4" d="100"/>
          <a:sy n="64" d="100"/>
        </p:scale>
        <p:origin x="-1314" y="-108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96812-CD94-4106-B4E0-671F365EE8A3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C471-0B94-4699-8542-91D2AC64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উত্তর হতে পারে- রিসালাত অর্থ</a:t>
            </a:r>
            <a:r>
              <a:rPr lang="bn-BD" baseline="0" dirty="0" smtClean="0">
                <a:cs typeface="+mn-cs"/>
              </a:rPr>
              <a:t> চিঠি, বার্তা, খবর, সংবাদ বহন ইত্যাদি। পরিভাষায় </a:t>
            </a:r>
            <a:r>
              <a:rPr lang="bn-BD" sz="1200" dirty="0" smtClean="0">
                <a:latin typeface="NikoshBAN" pitchFamily="2" charset="0"/>
                <a:cs typeface="+mn-cs"/>
              </a:rPr>
              <a:t>আল্লাহ তায়ালার বাণী ও পরিচয় মানুষের নিকট পৌঁছানোর দায়িত্বকে রিসালাত বলে।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</a:t>
            </a:r>
            <a:r>
              <a:rPr lang="bn-BD" baseline="0" dirty="0" smtClean="0"/>
              <a:t> করা যেতে পারে- আমাদের সৃষ্টিকর্তা, পালনকর্তা, রিযিকদাতা ও রক্ষাকর্তা কে?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cs typeface="+mn-cs"/>
              </a:rPr>
              <a:t>প্রশ্ন</a:t>
            </a:r>
            <a:r>
              <a:rPr lang="bn-BD" b="0" baseline="0" dirty="0" smtClean="0">
                <a:cs typeface="+mn-cs"/>
              </a:rPr>
              <a:t> করা যেতে পারে-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+mn-cs"/>
              </a:rPr>
              <a:t>এ মহাবিশ্বের একজন স্রষ্টা আছেন।তিনি কে?</a:t>
            </a:r>
            <a:endParaRPr lang="en-US" sz="1200" b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+mn-cs"/>
            </a:endParaRPr>
          </a:p>
          <a:p>
            <a:endParaRPr lang="en-US" b="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sz="1200" b="0" dirty="0" smtClean="0">
                <a:solidFill>
                  <a:srgbClr val="0070C0"/>
                </a:solidFill>
                <a:latin typeface="NikoshBAN" pitchFamily="2" charset="0"/>
                <a:cs typeface="+mn-cs"/>
              </a:rPr>
              <a:t>মহাবিশ্বের স্রষ্টা- </a:t>
            </a: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তিনি কেমন?</a:t>
            </a:r>
            <a:r>
              <a:rPr lang="bn-BD" sz="800" b="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তাঁর গুণাবলী কীরূপ?</a:t>
            </a:r>
            <a:r>
              <a:rPr lang="bn-BD" sz="800" b="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তাঁর ক্ষমতা কত? ইত্যাদি প্রশ্ন</a:t>
            </a:r>
            <a:r>
              <a:rPr lang="bn-BD" sz="1200" b="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করা যেতে পারে।</a:t>
            </a:r>
            <a:endParaRPr lang="bn-BD" sz="1200" b="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0070C0"/>
              </a:solidFill>
              <a:latin typeface="NikoshBAN" pitchFamily="2" charset="0"/>
              <a:cs typeface="+mn-cs"/>
            </a:endParaRPr>
          </a:p>
          <a:p>
            <a:endParaRPr lang="en-US" b="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এসব প্রশ্নে</a:t>
            </a:r>
            <a:r>
              <a:rPr lang="bn-BD" baseline="0" dirty="0" smtClean="0"/>
              <a:t>র উত্তর জানানোর প্রয়োজন একজন পথপ্রদর্শক। আর এ পথপ্রদর্শক হচ্ছেন নবি-রাসূল।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পথপ্রদর্শক</a:t>
            </a:r>
            <a:r>
              <a:rPr lang="bn-BD" baseline="0" dirty="0" smtClean="0"/>
              <a:t> কোথা হতে আল্লাহপাক নিয়োগ করেছেন? </a:t>
            </a:r>
            <a:r>
              <a:rPr lang="bn-BD" dirty="0" smtClean="0"/>
              <a:t>নবি-রাসুলগণ কী দায়িত্ব পালন</a:t>
            </a:r>
            <a:r>
              <a:rPr lang="bn-BD" baseline="0" dirty="0" smtClean="0"/>
              <a:t> করেছেন?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57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নবি-রাসূলের</a:t>
            </a:r>
            <a:r>
              <a:rPr lang="bn-BD" baseline="0" dirty="0" smtClean="0"/>
              <a:t> পরিচয় আরও সহজভাবে বুঝিয়ে দিতে পারেন। </a:t>
            </a:r>
            <a:r>
              <a:rPr lang="bn-BD" dirty="0" smtClean="0"/>
              <a:t>আল্লাহপাক প্রত্যেক জাতির জন্য রাসূল পাঠিয়েছেন</a:t>
            </a:r>
            <a:r>
              <a:rPr lang="bn-BD" baseline="0" dirty="0" smtClean="0"/>
              <a:t> এবং রাসূলদের প্রতি আমাদের বিশ্বাস স্থাপন করতে হবে। তবেই রিসালাতে বিশ্বাসের পূর্ণতা পাবে।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/>
              <a:t>উত্তর হতে পারে- </a:t>
            </a:r>
            <a:r>
              <a:rPr lang="bn-BD" sz="1200" b="0" dirty="0" smtClean="0">
                <a:solidFill>
                  <a:srgbClr val="0070C0"/>
                </a:solidFill>
                <a:latin typeface="NikoshBAN" pitchFamily="2" charset="0"/>
                <a:cs typeface="+mn-cs"/>
              </a:rPr>
              <a:t>মহাবিশ্বের স্রষ্টা- </a:t>
            </a: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তিনি কেমন?</a:t>
            </a:r>
            <a:r>
              <a:rPr lang="bn-BD" sz="800" b="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তাঁর গুণাবলী কীরূপ?</a:t>
            </a:r>
            <a:r>
              <a:rPr lang="bn-BD" sz="800" b="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b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তাঁর ক্ষমতা কত? ইত্যাদি প্রশ্নের</a:t>
            </a:r>
            <a:r>
              <a:rPr lang="bn-BD" sz="1200" b="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+mn-cs"/>
              </a:rPr>
              <a:t> সমাধান দেওয়ার জন্য, মানবজাতিকে হেদায়াত করার জন্য ইত্যাদি।</a:t>
            </a:r>
            <a:endParaRPr lang="bn-BD" sz="1200" b="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 শিক্ষার্থীদের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বুঝিয়ে দিতে পারেন।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8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নবি-রাসূলগণ কেমন ছিলেন? তা বুঝিয়ে</a:t>
            </a:r>
            <a:r>
              <a:rPr lang="bn-BD" baseline="0" dirty="0" smtClean="0"/>
              <a:t>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রিসালাত; রাসূলদের জন্য আসমানি কিতাব হল রিসালাত,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বুঝিয়ে দিতে পারেন।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7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হতে পারে- নবি-রাসুলদের অবিশ্বাস করলে ইমানদার হওয়া যায় না। এর প্রতি বিশ্বাসের মাধ্যমে আমরা জীবনের সকল দিকনির্দেশনা পাই। আমরা সকল নবি-রাসুলের প্রতি বিশ্বাস স্থাপন করব এবং মহানবি (সাঃ) এর শিক্ষা ও আদর্শ অনুসরণ করে চলব।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16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/>
              <a:t>১. চিঠি,</a:t>
            </a:r>
            <a:r>
              <a:rPr lang="bn-BD" baseline="0" dirty="0" smtClean="0"/>
              <a:t> বার্তা, খবর, সংবাদ বহন। ২. </a:t>
            </a:r>
            <a:r>
              <a:rPr lang="bn-BD" sz="1200" b="0" dirty="0" smtClean="0">
                <a:latin typeface="NikoshBAN" pitchFamily="2" charset="0"/>
                <a:cs typeface="+mn-cs"/>
              </a:rPr>
              <a:t>আল্লাহ তায়ালার বাণী ও পরিচয় মানুষের নিকট পৌঁছানোর দায়িত্ব</a:t>
            </a:r>
            <a:r>
              <a:rPr lang="bn-BD" sz="1200" b="0" baseline="0" dirty="0" smtClean="0">
                <a:latin typeface="NikoshBAN" pitchFamily="2" charset="0"/>
                <a:cs typeface="+mn-cs"/>
              </a:rPr>
              <a:t> আল্লাহপাক যাদের উপর ন্যস্ত করে এ দুনিয়ায় মনোনীত বান্দা হিসেবে পাঠিয়েছেন তারাই নবি-রাসূল। ৩. আল্লাহর পরিচয় মানুষের নিকট তুলে ধরা, তাওহিদ ও আখিরাত সম্পর্কে মানুষকে ধারণা দেওয়া। ৪. রিসালাতে বিশ্বাস করা ফরয, রিসালাত অবিশ্বাস করলে ইমানদার হওয়া যায় না। ৫. </a:t>
            </a:r>
            <a:r>
              <a:rPr lang="bn-BD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 তায়ালার মনোনীত বান্দা।</a:t>
            </a:r>
            <a:r>
              <a:rPr lang="bn-BD" sz="10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 মানুষের মধ্যে শ্রেষ্ঠ।</a:t>
            </a:r>
            <a:r>
              <a:rPr lang="bn-BD" sz="10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তাঁরা ছিলেন নিষ্পাপ।</a:t>
            </a:r>
            <a:r>
              <a:rPr lang="bn-BD" sz="100" baseline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দুনিয়া ও আখিরাতে সর্বাধিক সম্মান ও মর্যাদার অধিকারী।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7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হতে পারে- নবি-রাসুলদের অবিশ্বাস করলে ইমানদার হওয়া যায় না। এর প্রতি বিশ্বাসের মাধ্যমে আমরা জীবনের সকল দিকনির্দেশনা পাই। আমরা সকল নবি-রাসুলের প্রতি বিশ্বাস স্থাপন করব এবং মহানবি (সাঃ) এর শিক্ষা ও আদর্শ অনুসরণ করে চলব।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0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সবাইকে ধন্যবাদ জানিয়ে পাঠ শেষ করতে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কীসের ছবি দেখা যাচ্ছে? চিঠি, বার্তা এগুলো কে বহন করে? ইত্যাদি প্রশ্ন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</a:t>
            </a:r>
            <a:r>
              <a:rPr lang="bn-BD" dirty="0" smtClean="0"/>
              <a:t>এটি কুরআন, কুরআন হচ্ছে</a:t>
            </a:r>
            <a:r>
              <a:rPr lang="bn-BD" baseline="0" dirty="0" smtClean="0"/>
              <a:t> রাসুলগণের রিসালাত।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রিসালত শব্দের</a:t>
            </a:r>
            <a:r>
              <a:rPr lang="bn-BD" baseline="0" dirty="0" smtClean="0"/>
              <a:t> অর্থ কী? তা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রিসালাতের</a:t>
            </a:r>
            <a:r>
              <a:rPr lang="bn-BD" baseline="0" dirty="0" smtClean="0"/>
              <a:t> পারিভাষিক সংজ্ঞা শিক্ষার্থীদের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C471-0B94-4699-8542-91D2AC649C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4E12-1B1F-4231-B1E6-35BCA1178089}" type="datetime1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143B-D4C1-4C5C-ABBE-F03C85D56526}" type="datetime1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ECBE-A70F-44DA-8150-758313511525}" type="datetime1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95A-0551-42FD-A330-B8E9D4A2BEAA}" type="datetime1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E6A-6B38-408C-B323-C4ADC4EDD406}" type="datetime1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3088-D19F-45E4-89F6-A7E302AA57EC}" type="datetime1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B7B2-AEE4-4A18-B45E-B43902892DBA}" type="datetime1">
              <a:rPr lang="en-US" smtClean="0"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DEF5-F5AF-4BF2-9733-43704974519E}" type="datetime1">
              <a:rPr lang="en-US" smtClean="0"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2888" cy="7315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ate Placeholder 1"/>
          <p:cNvSpPr>
            <a:spLocks noGrp="1"/>
          </p:cNvSpPr>
          <p:nvPr userDrawn="1"/>
        </p:nvSpPr>
        <p:spPr>
          <a:xfrm>
            <a:off x="19844" y="6849533"/>
            <a:ext cx="97514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C99DD-FD43-4D36-8BCF-0C8ACF754FD6}" type="datetime12">
              <a:rPr lang="en-US" smtClean="0"/>
              <a:pPr/>
              <a:t>12:56 AM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DA4C-7D56-4443-8BAB-C94D03FCE81A}" type="datetime1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547-26B8-4FB6-A738-F3D59BD03D77}" type="datetime1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9E45-94B5-4CC2-8B60-F26F5408C4BA}" type="datetime1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763" y="406401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7432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514029" y="81280"/>
            <a:ext cx="5354746" cy="12141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518256" y="2536003"/>
            <a:ext cx="7346293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কী?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19199"/>
            <a:ext cx="5029200" cy="50292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ound Same Side Corner Rectangle 3"/>
          <p:cNvSpPr/>
          <p:nvPr/>
        </p:nvSpPr>
        <p:spPr>
          <a:xfrm>
            <a:off x="162108" y="6311442"/>
            <a:ext cx="9839936" cy="73152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মানুষের সৃষ্টিকর্তা।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044" y="2590800"/>
            <a:ext cx="4309816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রিযিকদাতা</a:t>
            </a:r>
          </a:p>
          <a:p>
            <a:endParaRPr lang="bn-BD" sz="1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রক্ষাকর্তা</a:t>
            </a:r>
          </a:p>
          <a:p>
            <a:endParaRPr lang="bn-BD" sz="1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পালনকর্তা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844" y="1143000"/>
            <a:ext cx="4386016" cy="923330"/>
          </a:xfrm>
          <a:prstGeom prst="wedgeRectCallout">
            <a:avLst>
              <a:gd name="adj1" fmla="val -19102"/>
              <a:gd name="adj2" fmla="val 9659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 তায়ালা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" y="1250180"/>
            <a:ext cx="9677400" cy="49530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 Same Side Corner Rectangle 2"/>
          <p:cNvSpPr/>
          <p:nvPr/>
        </p:nvSpPr>
        <p:spPr>
          <a:xfrm>
            <a:off x="858044" y="6355080"/>
            <a:ext cx="8153400" cy="73152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মহাবিশ্বের একজন স্রষ্টা আছেন।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IMG_52580484123515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/>
          <a:stretch/>
        </p:blipFill>
        <p:spPr bwMode="auto">
          <a:xfrm>
            <a:off x="172244" y="1206625"/>
            <a:ext cx="5791200" cy="5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844" y="2514600"/>
            <a:ext cx="4005016" cy="4528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 কেমন?</a:t>
            </a:r>
            <a:endParaRPr lang="bn-BD" sz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গুণাবলী কীরূপ?</a:t>
            </a:r>
            <a:endParaRPr lang="bn-BD" sz="1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ক্ষমতা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844" y="1210270"/>
            <a:ext cx="4005016" cy="923330"/>
          </a:xfrm>
          <a:prstGeom prst="wedgeRectCallout">
            <a:avLst>
              <a:gd name="adj1" fmla="val -19102"/>
              <a:gd name="adj2" fmla="val 9659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মহাবিশ্বের স্রষ্টা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887244" y="2514600"/>
            <a:ext cx="4343400" cy="4572000"/>
          </a:xfrm>
          <a:prstGeom prst="star5">
            <a:avLst>
              <a:gd name="adj" fmla="val 23780"/>
              <a:gd name="hf" fmla="val 105146"/>
              <a:gd name="vf" fmla="val 11055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পথপ্রদর্শক</a:t>
            </a:r>
            <a:endParaRPr lang="en-US" sz="4400" b="1" spc="50" dirty="0">
              <a:ln w="1143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d. Yunus Azad\Desktop\Mobile pic\IMG_3520157144801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1295400"/>
            <a:ext cx="5715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844" y="1295400"/>
            <a:ext cx="4005016" cy="923330"/>
          </a:xfrm>
          <a:prstGeom prst="wedgeRectCallout">
            <a:avLst>
              <a:gd name="adj1" fmla="val -17231"/>
              <a:gd name="adj2" fmla="val 148544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এজন্য প্রয়োজন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>
          <a:xfrm>
            <a:off x="391957" y="1295400"/>
            <a:ext cx="9533887" cy="48006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 Same Side Corner Rectangle 2"/>
          <p:cNvSpPr/>
          <p:nvPr/>
        </p:nvSpPr>
        <p:spPr>
          <a:xfrm>
            <a:off x="162108" y="6248400"/>
            <a:ext cx="10037970" cy="73152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মানুষের মধ্য থেকেই পথপ্রদর্শক নিয়োগ করেছেন।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44" y="1219198"/>
            <a:ext cx="4648200" cy="449580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1219199"/>
            <a:ext cx="4495800" cy="449580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 Same Side Corner Rectangle 7"/>
          <p:cNvSpPr/>
          <p:nvPr/>
        </p:nvSpPr>
        <p:spPr>
          <a:xfrm>
            <a:off x="144359" y="5811191"/>
            <a:ext cx="10037970" cy="1295398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মানুষের নিকট আল্লাহ তায়ালার সঠিক পরিচয় তুলে ধরার দায়িত্ব পালন করেছেন।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Md. Yunus Azad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1295400"/>
            <a:ext cx="4648200" cy="489179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44" y="1295400"/>
            <a:ext cx="4800600" cy="49530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 Same Side Corner Rectangle 10"/>
          <p:cNvSpPr/>
          <p:nvPr/>
        </p:nvSpPr>
        <p:spPr>
          <a:xfrm>
            <a:off x="116474" y="6248400"/>
            <a:ext cx="1003797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তাওহিদ ও আখিরাত সম্পর্কে মানুষকে ধারণা দিয়েছেন।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116474" y="6248400"/>
            <a:ext cx="1003797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বাণী ও আদেশ-নিষেধ মানুষের নিকট পৌঁছে দেন।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1219200"/>
            <a:ext cx="4734615" cy="5029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44" y="1219200"/>
            <a:ext cx="4495800" cy="50292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r="10588"/>
          <a:stretch/>
        </p:blipFill>
        <p:spPr>
          <a:xfrm>
            <a:off x="4972844" y="1371600"/>
            <a:ext cx="5066818" cy="48006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 Same Side Corner Rectangle 15"/>
          <p:cNvSpPr/>
          <p:nvPr/>
        </p:nvSpPr>
        <p:spPr>
          <a:xfrm>
            <a:off x="138530" y="6172200"/>
            <a:ext cx="10037970" cy="914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ও মানবজাতির মধ্যে যোগসূত্র স্থাপনকারী।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Md. Yunus Azad\Desktop\Mobile pic\IMG_498551406202574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1340105"/>
            <a:ext cx="4419600" cy="4832095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1" grpId="0"/>
      <p:bldP spid="11" grpId="1"/>
      <p:bldP spid="12" grpId="0"/>
      <p:bldP spid="12" grpId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386097" y="2057400"/>
            <a:ext cx="9615947" cy="48768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633" y="2667000"/>
            <a:ext cx="8929146" cy="2456721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153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নবি </a:t>
            </a:r>
            <a:r>
              <a:rPr lang="bn-BD" sz="1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রাসুল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37968" y="1066800"/>
            <a:ext cx="1003797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 এসব দায়িত্ব পালন করেন তারাই-</a:t>
            </a:r>
            <a:endParaRPr lang="en-US" sz="4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7644" y="76200"/>
            <a:ext cx="73914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24071" y="76200"/>
            <a:ext cx="5354746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58045" y="2519680"/>
            <a:ext cx="8763000" cy="21945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 নবি-রাসূল কেন পাঠিয়েছেন? ব্যাখ্যা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001044" y="1143000"/>
            <a:ext cx="708660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" y="1905000"/>
            <a:ext cx="8410071" cy="20574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781843" y="3429000"/>
            <a:ext cx="9067801" cy="1295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আর আমি প্রত্যেক জাতির মধেই রাসুল পাঠিয়েছি। 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(সুরা আন-নাহল, আয়াত- ৩৬)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1696244" y="4648200"/>
            <a:ext cx="7032496" cy="16002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38530" y="6096000"/>
            <a:ext cx="10037970" cy="914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আমরা তাঁর রাসুলগণের মধ্যে কোন তারতম্য করি না।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(সুরা আল-বাকারা, আয়াত- ২৮৫)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844" y="2514600"/>
            <a:ext cx="4005016" cy="4528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 তায়ালার 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মনোনীত বান্দা।</a:t>
            </a:r>
            <a:endParaRPr lang="bn-BD" sz="5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 মানুষের মধ্যে শ্রেষ্ঠ।</a:t>
            </a:r>
            <a:endParaRPr lang="bn-BD" sz="7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তাঁরা ছিলেন নিষ্পাপ।</a:t>
            </a:r>
            <a:endParaRPr lang="bn-BD" sz="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দুনিয়া ও আখিরাতে সর্বাধিক সম্মান ও মর্যাদার অধিকারী।</a:t>
            </a:r>
          </a:p>
          <a:p>
            <a:endParaRPr lang="bn-BD" sz="1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844" y="1219200"/>
            <a:ext cx="4005016" cy="923330"/>
          </a:xfrm>
          <a:prstGeom prst="wedgeRectCallout">
            <a:avLst>
              <a:gd name="adj1" fmla="val -19102"/>
              <a:gd name="adj2" fmla="val 9009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নবি-রাসুলগণ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8655"/>
          <a:stretch/>
        </p:blipFill>
        <p:spPr>
          <a:xfrm>
            <a:off x="172243" y="1219200"/>
            <a:ext cx="5791201" cy="5867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Picture\Capturet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/>
          <a:stretch/>
        </p:blipFill>
        <p:spPr bwMode="auto">
          <a:xfrm>
            <a:off x="172244" y="152400"/>
            <a:ext cx="1002553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44" y="1950721"/>
            <a:ext cx="10212728" cy="499587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1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7259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Collection\Picture\IMG_29689125164293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9" y="1143000"/>
            <a:ext cx="3948545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082" y="4191000"/>
            <a:ext cx="5605216" cy="2585323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নবি-রাসুলকে অস্বীকার করলে ইমানের সকল বিষয়ই অস্বীকার করা হয়।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082" y="1447800"/>
            <a:ext cx="5605216" cy="2246769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বিশ্বাস করা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ফরয।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অবিশ্বাস করলে ইমানদার হওয়া যায় না।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691698" y="152400"/>
            <a:ext cx="4719338" cy="1038901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590800"/>
            <a:ext cx="8534400" cy="25908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 বর্ণনা কর।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2286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13280"/>
            <a:ext cx="9102527" cy="3487773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কারা?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২টি উদ্দেশ্য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 জরুরি কেন?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নবি-রাসূলগণ কেমন ছিলেন?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0794" y="144206"/>
            <a:ext cx="4681300" cy="1303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844" y="2286000"/>
            <a:ext cx="89916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“নবি-রাসুলের প্রতি বিশ্বাস করা ফরয”- উক্তিটি বিশ্লেষণ কর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64111"/>
            <a:ext cx="10058400" cy="6929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245" y="2819400"/>
            <a:ext cx="10058400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0306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6" y="2286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001" y="3240152"/>
            <a:ext cx="9677838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15" y="4572001"/>
            <a:ext cx="963392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05" y="1790872"/>
            <a:ext cx="9756645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19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288144" y="1066800"/>
            <a:ext cx="4866299" cy="600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77644" y="2571192"/>
            <a:ext cx="4800600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bn-BD" sz="3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3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(কুরআন ও হাদিস শিক্ষা)</a:t>
            </a: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444" y="76200"/>
            <a:ext cx="3505199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20" y="1094682"/>
            <a:ext cx="5137424" cy="59787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2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18" y="1286862"/>
            <a:ext cx="2942717" cy="2751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039644" y="5383389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4" y="152400"/>
            <a:ext cx="5111789" cy="342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52400"/>
            <a:ext cx="4953000" cy="708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4044" y="20574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" y="3640734"/>
            <a:ext cx="5111788" cy="3522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4042" y="51054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52401"/>
            <a:ext cx="10058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444" y="152400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0122"/>
          <a:stretch/>
        </p:blipFill>
        <p:spPr>
          <a:xfrm>
            <a:off x="606335" y="6094282"/>
            <a:ext cx="9167110" cy="1068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606335" y="1278442"/>
            <a:ext cx="9167110" cy="4741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8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288" y="2133600"/>
            <a:ext cx="9194074" cy="4441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রিসালত শব্দের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নবি-রাসূলের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উদ্দেশ্য উল্লেখ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বিশ্বাসের গুরুত্ব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তাৎপর্য ব্যাখ্যা করতে পারবে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340" y="152400"/>
            <a:ext cx="3010863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endCxn id="5" idx="0"/>
          </p:cNvCxnSpPr>
          <p:nvPr/>
        </p:nvCxnSpPr>
        <p:spPr>
          <a:xfrm flipH="1">
            <a:off x="2900246" y="5538363"/>
            <a:ext cx="769597" cy="3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 Same Side Corner Rectangle 3"/>
          <p:cNvSpPr/>
          <p:nvPr/>
        </p:nvSpPr>
        <p:spPr>
          <a:xfrm>
            <a:off x="7585439" y="5169124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559596" y="5176082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 flipV="1">
            <a:off x="6969795" y="5534884"/>
            <a:ext cx="615644" cy="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>
            <a:off x="324644" y="6126480"/>
            <a:ext cx="2711909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00246" y="6416040"/>
            <a:ext cx="777198" cy="19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Same Side Corner Rectangle 8"/>
          <p:cNvSpPr/>
          <p:nvPr/>
        </p:nvSpPr>
        <p:spPr>
          <a:xfrm>
            <a:off x="7585439" y="6050280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43214" y="6466153"/>
            <a:ext cx="742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2" y="1331178"/>
            <a:ext cx="9066662" cy="362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44" y="5541842"/>
            <a:ext cx="3276600" cy="1016876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36552" y="76200"/>
            <a:ext cx="3612691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2444" y="1346606"/>
            <a:ext cx="4572000" cy="5587594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আল্লাহ তায়ালার বাণী ও পরিচয় মানুষের নিকট পৌঁছানোর দায়িত্বকে রিসালাত বলে।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172244" y="1303484"/>
            <a:ext cx="5308874" cy="5706916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6552" y="76200"/>
            <a:ext cx="3612691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1048</Words>
  <Application>Microsoft Office PowerPoint</Application>
  <PresentationFormat>Custom</PresentationFormat>
  <Paragraphs>147</Paragraphs>
  <Slides>25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Yunus</cp:lastModifiedBy>
  <cp:revision>289</cp:revision>
  <dcterms:created xsi:type="dcterms:W3CDTF">2006-08-16T00:00:00Z</dcterms:created>
  <dcterms:modified xsi:type="dcterms:W3CDTF">2016-08-07T07:59:49Z</dcterms:modified>
</cp:coreProperties>
</file>